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6"/>
  </p:notesMasterIdLst>
  <p:sldIdLst>
    <p:sldId id="270" r:id="rId2"/>
    <p:sldId id="284" r:id="rId3"/>
    <p:sldId id="285" r:id="rId4"/>
    <p:sldId id="27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Feb 3,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Do Now– Complete the District Unit 3 Chapter 1, Atomic Structure and Radioactivity Activity</a:t>
            </a:r>
          </a:p>
          <a:p>
            <a:r>
              <a:rPr lang="en-US" sz="2000" b="1" dirty="0"/>
              <a:t>Objective –</a:t>
            </a:r>
          </a:p>
          <a:p>
            <a:pPr lvl="1"/>
            <a:r>
              <a:rPr lang="en-US" sz="2000" b="1" dirty="0"/>
              <a:t>Chemical Bonding</a:t>
            </a:r>
          </a:p>
          <a:p>
            <a:r>
              <a:rPr lang="en-US" sz="2000" b="1" dirty="0"/>
              <a:t>Assignment:  </a:t>
            </a:r>
          </a:p>
          <a:p>
            <a:pPr lvl="1"/>
            <a:r>
              <a:rPr lang="en-US" sz="1800" b="1" dirty="0"/>
              <a:t>Study for Polyatomic ion practice quiz on Wednesday</a:t>
            </a:r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Agenda</a:t>
            </a:r>
          </a:p>
          <a:p>
            <a:pPr lvl="1"/>
            <a:r>
              <a:rPr lang="en-US" sz="2000" b="1" dirty="0"/>
              <a:t>District Activity (Open note, but individual – no discussion or group work)</a:t>
            </a:r>
          </a:p>
          <a:p>
            <a:pPr lvl="1"/>
            <a:r>
              <a:rPr lang="en-US" sz="2000" b="1" dirty="0"/>
              <a:t>Polyatomic ions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Polyatomic 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1478" y="2706627"/>
            <a:ext cx="8589135" cy="3197136"/>
          </a:xfrm>
        </p:spPr>
        <p:txBody>
          <a:bodyPr>
            <a:noAutofit/>
          </a:bodyPr>
          <a:lstStyle/>
          <a:p>
            <a:r>
              <a:rPr lang="en-US" sz="2400" b="1" u="sng" dirty="0"/>
              <a:t>Two or more atoms form a group that has a collective charge</a:t>
            </a:r>
            <a:r>
              <a:rPr lang="en-US" sz="2400" b="1" dirty="0"/>
              <a:t>. </a:t>
            </a:r>
          </a:p>
          <a:p>
            <a:r>
              <a:rPr lang="en-US" sz="2400" b="1" u="sng" dirty="0"/>
              <a:t>Memorize the polyatomic ions (see next slide)</a:t>
            </a:r>
            <a:r>
              <a:rPr lang="en-US" sz="3600" b="1" u="sng" dirty="0"/>
              <a:t>. </a:t>
            </a:r>
          </a:p>
          <a:p>
            <a:pPr lvl="1"/>
            <a:r>
              <a:rPr lang="en-US" sz="3200" b="1" u="sng" dirty="0"/>
              <a:t>Make flash cards</a:t>
            </a:r>
            <a:r>
              <a:rPr lang="en-US" sz="2000" b="1" u="sng" dirty="0"/>
              <a:t>. Seriously.</a:t>
            </a:r>
          </a:p>
          <a:p>
            <a:r>
              <a:rPr lang="en-US" sz="2400" b="1" dirty="0"/>
              <a:t>NEVER change the formula of a polyatomic ion </a:t>
            </a:r>
          </a:p>
          <a:p>
            <a:pPr lvl="1"/>
            <a:r>
              <a:rPr lang="en-US" sz="2000" b="1" dirty="0"/>
              <a:t>Imagine a shrink-wrap packaging goes around the number and types of atoms and you cannot break up this bundle 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046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05_06_Tabl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0" b="5070"/>
          <a:stretch/>
        </p:blipFill>
        <p:spPr bwMode="auto">
          <a:xfrm>
            <a:off x="915407" y="635430"/>
            <a:ext cx="10546823" cy="5866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29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Exit Slip: a) What is the hydroxide ion? b) What is the nitrite ion? c) What is NH</a:t>
            </a:r>
            <a:r>
              <a:rPr lang="en-US" sz="2800" b="1" baseline="-25000" dirty="0"/>
              <a:t>4</a:t>
            </a:r>
            <a:r>
              <a:rPr lang="en-US" sz="2800" b="1" baseline="30000" dirty="0"/>
              <a:t>+ </a:t>
            </a:r>
            <a:r>
              <a:rPr lang="en-US" sz="2800" b="1" dirty="0"/>
              <a:t>? </a:t>
            </a:r>
          </a:p>
          <a:p>
            <a:pPr lvl="1"/>
            <a:r>
              <a:rPr lang="en-US" sz="2600" b="1" dirty="0"/>
              <a:t>(try from memory first)</a:t>
            </a:r>
            <a:endParaRPr lang="en-US" b="1" dirty="0"/>
          </a:p>
          <a:p>
            <a:endParaRPr lang="en-US" sz="1900" b="1" dirty="0"/>
          </a:p>
          <a:p>
            <a:r>
              <a:rPr lang="en-US" sz="1900" b="1" dirty="0"/>
              <a:t>What’s Due?  (Pending assignments to complete.)</a:t>
            </a:r>
          </a:p>
          <a:p>
            <a:pPr lvl="1"/>
            <a:r>
              <a:rPr lang="en-US" sz="1700" b="1" dirty="0"/>
              <a:t>Study for Polyatomic ion quiz on Tuesday. Practice quiz tomorrow.</a:t>
            </a:r>
          </a:p>
          <a:p>
            <a:r>
              <a:rPr lang="en-US" sz="1900" b="1" dirty="0"/>
              <a:t>What’s Next?  (How to prepare for the next day)</a:t>
            </a:r>
          </a:p>
          <a:p>
            <a:pPr lvl="1"/>
            <a:r>
              <a:rPr lang="en-US" sz="1700" b="1" dirty="0"/>
              <a:t>Read p194-198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30221</TotalTime>
  <Words>182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Chemistry – Feb 3, 2020</vt:lpstr>
      <vt:lpstr>Polyatomic Ions</vt:lpstr>
      <vt:lpstr>PowerPoint Presentation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288</cp:revision>
  <dcterms:created xsi:type="dcterms:W3CDTF">2015-08-11T02:33:52Z</dcterms:created>
  <dcterms:modified xsi:type="dcterms:W3CDTF">2020-01-31T21:13:56Z</dcterms:modified>
</cp:coreProperties>
</file>